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3" r:id="rId4"/>
    <p:sldId id="257" r:id="rId5"/>
    <p:sldId id="355" r:id="rId6"/>
    <p:sldId id="35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6" r:id="rId17"/>
    <p:sldId id="367" r:id="rId18"/>
    <p:sldId id="368" r:id="rId19"/>
    <p:sldId id="369" r:id="rId20"/>
    <p:sldId id="370" r:id="rId21"/>
    <p:sldId id="371" r:id="rId22"/>
    <p:sldId id="35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262" autoAdjust="0"/>
  </p:normalViewPr>
  <p:slideViewPr>
    <p:cSldViewPr snapToGrid="0">
      <p:cViewPr varScale="1">
        <p:scale>
          <a:sx n="150" d="100"/>
          <a:sy n="15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77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리소스로 표시하는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이미지 파일을 직접 읽는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36" y="784078"/>
            <a:ext cx="3038814" cy="30149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2" y="3854944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12" y="3906301"/>
            <a:ext cx="3742370" cy="23213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305334" y="3906301"/>
            <a:ext cx="41456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확대 및 축소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Bitmap</a:t>
            </a:r>
            <a:r>
              <a:rPr lang="ko-KR" altLang="en-US" sz="1000" dirty="0"/>
              <a:t>의 변환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 </a:t>
            </a:r>
            <a:r>
              <a:rPr lang="ko-KR" altLang="en-US" sz="1200" dirty="0" err="1"/>
              <a:t>수식자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5732780" y="909174"/>
            <a:ext cx="5175250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5732780" y="2489317"/>
            <a:ext cx="5175250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9CE39-0C1F-85AD-705D-39405BBFD546}"/>
              </a:ext>
            </a:extLst>
          </p:cNvPr>
          <p:cNvSpPr txBox="1"/>
          <p:nvPr/>
        </p:nvSpPr>
        <p:spPr>
          <a:xfrm>
            <a:off x="311150" y="4095009"/>
            <a:ext cx="517525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Resource</a:t>
            </a:r>
            <a:r>
              <a:rPr lang="ko-KR" altLang="en-US" sz="1000" dirty="0"/>
              <a:t>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참조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</a:t>
            </a:r>
            <a:r>
              <a:rPr lang="en-US" altLang="ko-KR" sz="1000" dirty="0"/>
              <a:t>resource ID</a:t>
            </a:r>
            <a:r>
              <a:rPr lang="ko-KR" altLang="en-US" sz="1000" dirty="0"/>
              <a:t>는 </a:t>
            </a:r>
            <a:r>
              <a:rPr lang="en-US" altLang="ko-KR" sz="1000" dirty="0"/>
              <a:t>R.java </a:t>
            </a:r>
            <a:r>
              <a:rPr lang="ko-KR" altLang="en-US" sz="1000" dirty="0"/>
              <a:t>파일에서 정의</a:t>
            </a: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5556250" y="4095009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플랫폼 제공 리소스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스타일 </a:t>
            </a:r>
            <a:r>
              <a:rPr lang="en-US" altLang="ko-KR" sz="1500" dirty="0"/>
              <a:t>(Style)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App</a:t>
            </a:r>
            <a:r>
              <a:rPr lang="ko-KR" altLang="en-US" sz="1200" dirty="0"/>
              <a:t>의 </a:t>
            </a:r>
            <a:r>
              <a:rPr lang="en-US" altLang="ko-KR" sz="1200" dirty="0"/>
              <a:t>UI </a:t>
            </a:r>
            <a:r>
              <a:rPr lang="ko-KR" altLang="en-US" sz="1200" dirty="0"/>
              <a:t>요소에 적용되는 디자인 및 레이아웃 속성을 정의하는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일관된 디자인 제공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6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장치 구성과 상관없이 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특정한 장치 구성을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EB17D-D7C8-A795-4955-63424667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87" y="1600200"/>
            <a:ext cx="1417501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51A906-B14A-9A67-4645-EC3A86EC0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788" y="4199500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Fragment LifeCycle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419818" y="1417252"/>
            <a:ext cx="5766273" cy="2582636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CustomView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Canvas Class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Paint Class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3889194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9" y="2816777"/>
            <a:ext cx="41456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AntiAliasing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도형의 경계부분을 더 매끄럽게 그려지도록 하는 기술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530350" y="3842965"/>
            <a:ext cx="2765897" cy="2734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476913" y="1920944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onKeyDown</a:t>
            </a:r>
            <a:r>
              <a:rPr lang="en-US" altLang="ko-KR" sz="1000" dirty="0"/>
              <a:t>(int,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onKeyUp</a:t>
            </a:r>
            <a:r>
              <a:rPr lang="en-US" altLang="ko-KR" sz="1000" dirty="0"/>
              <a:t>(int, 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onTrackballEvent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onTouchEvent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MotionEvent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/>
              <a:t>onFocusChanged</a:t>
            </a:r>
            <a:r>
              <a:rPr lang="en-US" altLang="ko-KR" sz="1000" dirty="0"/>
              <a:t>(Boolean, int, </a:t>
            </a:r>
            <a:r>
              <a:rPr lang="en-US" altLang="ko-KR" sz="1000" dirty="0" err="1"/>
              <a:t>Rect</a:t>
            </a:r>
            <a:r>
              <a:rPr lang="en-US" altLang="ko-KR" sz="1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61123" y="239692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25" y="1379000"/>
            <a:ext cx="2974526" cy="5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ACTION_MOVE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ACTION_POINTER_UP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ACTION_UP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8716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143" y="1383529"/>
            <a:ext cx="3709883" cy="519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6136</TotalTime>
  <Words>1402</Words>
  <Application>Microsoft Office PowerPoint</Application>
  <PresentationFormat>와이드스크린</PresentationFormat>
  <Paragraphs>245</Paragraphs>
  <Slides>22</Slides>
  <Notes>21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147</cp:revision>
  <dcterms:created xsi:type="dcterms:W3CDTF">2024-04-09T08:20:40Z</dcterms:created>
  <dcterms:modified xsi:type="dcterms:W3CDTF">2024-05-19T22:09:26Z</dcterms:modified>
</cp:coreProperties>
</file>